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-11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15-07-31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5996" y="2528083"/>
            <a:ext cx="7772400" cy="1470025"/>
          </a:xfrm>
        </p:spPr>
        <p:txBody>
          <a:bodyPr/>
          <a:lstStyle/>
          <a:p>
            <a:r>
              <a:rPr lang="en-US" dirty="0" smtClean="0"/>
              <a:t>The Future is 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513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04020"/>
            <a:ext cx="8229600" cy="1391983"/>
          </a:xfrm>
        </p:spPr>
        <p:txBody>
          <a:bodyPr>
            <a:normAutofit fontScale="90000"/>
          </a:bodyPr>
          <a:lstStyle/>
          <a:p>
            <a:r>
              <a:rPr lang="en-US" dirty="0"/>
              <a:t>And it does not look like we thought it would when we were in the 90’s.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008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Never happened…</a:t>
            </a:r>
            <a:endParaRPr lang="en-US" dirty="0"/>
          </a:p>
        </p:txBody>
      </p:sp>
      <p:pic>
        <p:nvPicPr>
          <p:cNvPr id="9" name="Content Placeholder 8" descr="skate-gif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317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WISH!</a:t>
            </a:r>
            <a:endParaRPr lang="en-US" dirty="0"/>
          </a:p>
        </p:txBody>
      </p:sp>
      <p:pic>
        <p:nvPicPr>
          <p:cNvPr id="4" name="Content Placeholder 3" descr="jetpack-japan-gif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8" r="35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35949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was the dream.</a:t>
            </a:r>
            <a:endParaRPr lang="en-US" dirty="0"/>
          </a:p>
        </p:txBody>
      </p:sp>
      <p:pic>
        <p:nvPicPr>
          <p:cNvPr id="12" name="Content Placeholder 11" descr="clueless-dress-gif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0" b="41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77394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sif!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80" b="-14480"/>
          <a:stretch>
            <a:fillRect/>
          </a:stretch>
        </p:blipFill>
        <p:spPr>
          <a:xfrm>
            <a:off x="457200" y="628650"/>
            <a:ext cx="8229600" cy="5497513"/>
          </a:xfrm>
        </p:spPr>
      </p:pic>
    </p:spTree>
    <p:extLst>
      <p:ext uri="{BB962C8B-B14F-4D97-AF65-F5344CB8AC3E}">
        <p14:creationId xmlns:p14="http://schemas.microsoft.com/office/powerpoint/2010/main" val="997472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whatever-gif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566" b="-8566"/>
          <a:stretch>
            <a:fillRect/>
          </a:stretch>
        </p:blipFill>
        <p:spPr>
          <a:xfrm>
            <a:off x="457200" y="679868"/>
            <a:ext cx="8229600" cy="5446296"/>
          </a:xfrm>
        </p:spPr>
      </p:pic>
    </p:spTree>
    <p:extLst>
      <p:ext uri="{BB962C8B-B14F-4D97-AF65-F5344CB8AC3E}">
        <p14:creationId xmlns:p14="http://schemas.microsoft.com/office/powerpoint/2010/main" val="655720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33</TotalTime>
  <Words>34</Words>
  <Application>Microsoft Macintosh PowerPoint</Application>
  <PresentationFormat>On-screen Show (4:3)</PresentationFormat>
  <Paragraphs>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 Black </vt:lpstr>
      <vt:lpstr>The Future is NOW</vt:lpstr>
      <vt:lpstr>And it does not look like we thought it would when we were in the 90’s. </vt:lpstr>
      <vt:lpstr>Never happened…</vt:lpstr>
      <vt:lpstr>I WISH!</vt:lpstr>
      <vt:lpstr>This was the dream.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is NOW</dc:title>
  <dc:creator>Jeanne Schiller</dc:creator>
  <cp:lastModifiedBy>Jeanne Schiller</cp:lastModifiedBy>
  <cp:revision>4</cp:revision>
  <dcterms:created xsi:type="dcterms:W3CDTF">2015-07-31T19:25:42Z</dcterms:created>
  <dcterms:modified xsi:type="dcterms:W3CDTF">2015-07-31T19:59:08Z</dcterms:modified>
</cp:coreProperties>
</file>

<file path=docProps/thumbnail.jpeg>
</file>